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58" r:id="rId4"/>
    <p:sldId id="259" r:id="rId5"/>
    <p:sldId id="260" r:id="rId6"/>
    <p:sldId id="269" r:id="rId7"/>
    <p:sldId id="261" r:id="rId8"/>
    <p:sldId id="262" r:id="rId9"/>
    <p:sldId id="268" r:id="rId10"/>
    <p:sldId id="263" r:id="rId11"/>
    <p:sldId id="264" r:id="rId12"/>
    <p:sldId id="265" r:id="rId13"/>
    <p:sldId id="270" r:id="rId14"/>
    <p:sldId id="271" r:id="rId15"/>
    <p:sldId id="266" r:id="rId16"/>
    <p:sldId id="267"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1667" autoAdjust="0"/>
  </p:normalViewPr>
  <p:slideViewPr>
    <p:cSldViewPr snapToGrid="0">
      <p:cViewPr varScale="1">
        <p:scale>
          <a:sx n="70" d="100"/>
          <a:sy n="70" d="100"/>
        </p:scale>
        <p:origin x="885"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sv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042609-6B40-4815-9BD9-76986AFA27EA}" type="datetimeFigureOut">
              <a:rPr lang="en-IN" smtClean="0"/>
              <a:t>27-09-2019</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049924-CFEB-46B6-BBA4-C157367301EE}" type="slidenum">
              <a:rPr lang="en-IN" smtClean="0"/>
              <a:t>‹#›</a:t>
            </a:fld>
            <a:endParaRPr lang="en-IN"/>
          </a:p>
        </p:txBody>
      </p:sp>
    </p:spTree>
    <p:extLst>
      <p:ext uri="{BB962C8B-B14F-4D97-AF65-F5344CB8AC3E}">
        <p14:creationId xmlns:p14="http://schemas.microsoft.com/office/powerpoint/2010/main" val="16731597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ocs.microsoft.com/en-us/aspnet/core/blazor/get-started?view=aspnetcore-3.0&amp;tabs=visual-studio"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.NET has long story to run on server or server side, initially only on windows but now on any machine. That server returns response in json, html in response to browser requests.</a:t>
            </a:r>
          </a:p>
        </p:txBody>
      </p:sp>
      <p:sp>
        <p:nvSpPr>
          <p:cNvPr id="4" name="Slide Number Placeholder 3"/>
          <p:cNvSpPr>
            <a:spLocks noGrp="1"/>
          </p:cNvSpPr>
          <p:nvPr>
            <p:ph type="sldNum" sz="quarter" idx="5"/>
          </p:nvPr>
        </p:nvSpPr>
        <p:spPr/>
        <p:txBody>
          <a:bodyPr/>
          <a:lstStyle/>
          <a:p>
            <a:fld id="{67049924-CFEB-46B6-BBA4-C157367301EE}" type="slidenum">
              <a:rPr lang="en-IN" smtClean="0"/>
              <a:t>2</a:t>
            </a:fld>
            <a:endParaRPr lang="en-IN"/>
          </a:p>
        </p:txBody>
      </p:sp>
    </p:spTree>
    <p:extLst>
      <p:ext uri="{BB962C8B-B14F-4D97-AF65-F5344CB8AC3E}">
        <p14:creationId xmlns:p14="http://schemas.microsoft.com/office/powerpoint/2010/main" val="1694251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want to do anything on client or browser we had to use these JS guys. So JS and C# because very different world, and it was challenging for C# developer to write client side code. Now, that’s no longer the case because we have </a:t>
            </a:r>
            <a:r>
              <a:rPr lang="en-US" dirty="0" err="1"/>
              <a:t>Blazor</a:t>
            </a:r>
            <a:r>
              <a:rPr lang="en-US" dirty="0"/>
              <a:t>.</a:t>
            </a:r>
          </a:p>
        </p:txBody>
      </p:sp>
      <p:sp>
        <p:nvSpPr>
          <p:cNvPr id="4" name="Slide Number Placeholder 3"/>
          <p:cNvSpPr>
            <a:spLocks noGrp="1"/>
          </p:cNvSpPr>
          <p:nvPr>
            <p:ph type="sldNum" sz="quarter" idx="5"/>
          </p:nvPr>
        </p:nvSpPr>
        <p:spPr/>
        <p:txBody>
          <a:bodyPr/>
          <a:lstStyle/>
          <a:p>
            <a:fld id="{67049924-CFEB-46B6-BBA4-C157367301EE}" type="slidenum">
              <a:rPr lang="en-IN" smtClean="0"/>
              <a:t>3</a:t>
            </a:fld>
            <a:endParaRPr lang="en-IN"/>
          </a:p>
        </p:txBody>
      </p:sp>
    </p:spTree>
    <p:extLst>
      <p:ext uri="{BB962C8B-B14F-4D97-AF65-F5344CB8AC3E}">
        <p14:creationId xmlns:p14="http://schemas.microsoft.com/office/powerpoint/2010/main" val="38244014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now write your client side code in .NET, C# using </a:t>
            </a:r>
            <a:r>
              <a:rPr lang="en-US" dirty="0" err="1"/>
              <a:t>Blazor</a:t>
            </a:r>
            <a:r>
              <a:rPr lang="en-US" dirty="0"/>
              <a:t>. Please do not misunderstand that </a:t>
            </a:r>
            <a:r>
              <a:rPr lang="en-US" dirty="0" err="1"/>
              <a:t>Blazor</a:t>
            </a:r>
            <a:r>
              <a:rPr lang="en-US" dirty="0"/>
              <a:t> is replacing JavaScript. It is not and should not in future. It is just another way of writing client side code in the language you love that is .NET, C#.</a:t>
            </a:r>
          </a:p>
        </p:txBody>
      </p:sp>
      <p:sp>
        <p:nvSpPr>
          <p:cNvPr id="4" name="Slide Number Placeholder 3"/>
          <p:cNvSpPr>
            <a:spLocks noGrp="1"/>
          </p:cNvSpPr>
          <p:nvPr>
            <p:ph type="sldNum" sz="quarter" idx="5"/>
          </p:nvPr>
        </p:nvSpPr>
        <p:spPr/>
        <p:txBody>
          <a:bodyPr/>
          <a:lstStyle/>
          <a:p>
            <a:fld id="{67049924-CFEB-46B6-BBA4-C157367301EE}" type="slidenum">
              <a:rPr lang="en-IN" smtClean="0"/>
              <a:t>4</a:t>
            </a:fld>
            <a:endParaRPr lang="en-IN"/>
          </a:p>
        </p:txBody>
      </p:sp>
    </p:spTree>
    <p:extLst>
      <p:ext uri="{BB962C8B-B14F-4D97-AF65-F5344CB8AC3E}">
        <p14:creationId xmlns:p14="http://schemas.microsoft.com/office/powerpoint/2010/main" val="26546749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7049924-CFEB-46B6-BBA4-C157367301EE}" type="slidenum">
              <a:rPr lang="en-IN" smtClean="0"/>
              <a:t>5</a:t>
            </a:fld>
            <a:endParaRPr lang="en-IN"/>
          </a:p>
        </p:txBody>
      </p:sp>
    </p:spTree>
    <p:extLst>
      <p:ext uri="{BB962C8B-B14F-4D97-AF65-F5344CB8AC3E}">
        <p14:creationId xmlns:p14="http://schemas.microsoft.com/office/powerpoint/2010/main" val="8155978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More details: </a:t>
            </a:r>
            <a:r>
              <a:rPr lang="en-IN" dirty="0">
                <a:hlinkClick r:id="rId3"/>
              </a:rPr>
              <a:t>https://docs.microsoft.com/en-us/aspnet/core/blazor/get-started?view=aspnetcore-3.0&amp;tabs=visual-studio</a:t>
            </a:r>
            <a:endParaRPr lang="en-IN" dirty="0"/>
          </a:p>
          <a:p>
            <a:endParaRPr lang="en-IN" dirty="0"/>
          </a:p>
          <a:p>
            <a:r>
              <a:rPr lang="en-IN" dirty="0"/>
              <a:t>For Visual Studio Code:-</a:t>
            </a:r>
          </a:p>
          <a:p>
            <a:r>
              <a:rPr lang="en-IN" dirty="0"/>
              <a:t>1. Install latest </a:t>
            </a:r>
            <a:r>
              <a:rPr lang="en-IN" dirty="0" err="1"/>
              <a:t>Blazor</a:t>
            </a:r>
            <a:r>
              <a:rPr lang="en-IN" dirty="0"/>
              <a:t> web assembly template run command “</a:t>
            </a:r>
            <a:r>
              <a:rPr lang="en-IN" sz="1200" b="0" i="0" kern="1200" dirty="0">
                <a:solidFill>
                  <a:schemeClr val="tx1"/>
                </a:solidFill>
                <a:effectLst/>
                <a:latin typeface="+mn-lt"/>
                <a:ea typeface="+mn-ea"/>
                <a:cs typeface="+mn-cs"/>
              </a:rPr>
              <a:t>dotnet new -</a:t>
            </a:r>
            <a:r>
              <a:rPr lang="en-IN" sz="1200" b="0" i="0" kern="1200" dirty="0" err="1">
                <a:solidFill>
                  <a:schemeClr val="tx1"/>
                </a:solidFill>
                <a:effectLst/>
                <a:latin typeface="+mn-lt"/>
                <a:ea typeface="+mn-ea"/>
                <a:cs typeface="+mn-cs"/>
              </a:rPr>
              <a:t>i</a:t>
            </a:r>
            <a:r>
              <a:rPr lang="en-IN" sz="1200" b="0" i="0" kern="1200" dirty="0">
                <a:solidFill>
                  <a:schemeClr val="tx1"/>
                </a:solidFill>
                <a:effectLst/>
                <a:latin typeface="+mn-lt"/>
                <a:ea typeface="+mn-ea"/>
                <a:cs typeface="+mn-cs"/>
              </a:rPr>
              <a:t> </a:t>
            </a:r>
            <a:r>
              <a:rPr lang="en-IN" sz="1200" b="0" i="0" kern="1200" dirty="0" err="1">
                <a:solidFill>
                  <a:schemeClr val="tx1"/>
                </a:solidFill>
                <a:effectLst/>
                <a:latin typeface="+mn-lt"/>
                <a:ea typeface="+mn-ea"/>
                <a:cs typeface="+mn-cs"/>
              </a:rPr>
              <a:t>Microsoft.AspNetCore.Blazor.Templates</a:t>
            </a:r>
            <a:r>
              <a:rPr lang="en-IN" sz="1200" b="0" i="0" kern="1200" dirty="0">
                <a:solidFill>
                  <a:schemeClr val="tx1"/>
                </a:solidFill>
                <a:effectLst/>
                <a:latin typeface="+mn-lt"/>
                <a:ea typeface="+mn-ea"/>
                <a:cs typeface="+mn-cs"/>
              </a:rPr>
              <a:t>::3.0.0-preview9.19465.2</a:t>
            </a:r>
            <a:r>
              <a:rPr lang="en-IN" dirty="0"/>
              <a:t>”</a:t>
            </a:r>
          </a:p>
          <a:p>
            <a:r>
              <a:rPr lang="en-IN" dirty="0"/>
              <a:t>2. To create </a:t>
            </a:r>
            <a:r>
              <a:rPr lang="en-IN" dirty="0" err="1"/>
              <a:t>Blazor</a:t>
            </a:r>
            <a:r>
              <a:rPr lang="en-IN" dirty="0"/>
              <a:t> Web Assembly project “</a:t>
            </a:r>
            <a:r>
              <a:rPr lang="en-US" sz="1200" b="0" i="0" kern="1200" dirty="0">
                <a:solidFill>
                  <a:schemeClr val="tx1"/>
                </a:solidFill>
                <a:effectLst/>
                <a:latin typeface="+mn-lt"/>
                <a:ea typeface="+mn-ea"/>
                <a:cs typeface="+mn-cs"/>
              </a:rPr>
              <a:t>dotnet new </a:t>
            </a:r>
            <a:r>
              <a:rPr lang="en-US" sz="1200" b="0" i="0" kern="1200" dirty="0" err="1">
                <a:solidFill>
                  <a:schemeClr val="tx1"/>
                </a:solidFill>
                <a:effectLst/>
                <a:latin typeface="+mn-lt"/>
                <a:ea typeface="+mn-ea"/>
                <a:cs typeface="+mn-cs"/>
              </a:rPr>
              <a:t>blazorwasm</a:t>
            </a:r>
            <a:r>
              <a:rPr lang="en-US" sz="1200" b="0" i="0" kern="1200" dirty="0">
                <a:solidFill>
                  <a:schemeClr val="tx1"/>
                </a:solidFill>
                <a:effectLst/>
                <a:latin typeface="+mn-lt"/>
                <a:ea typeface="+mn-ea"/>
                <a:cs typeface="+mn-cs"/>
              </a:rPr>
              <a:t> -o WebApplication1</a:t>
            </a:r>
            <a:r>
              <a:rPr lang="en-IN" dirty="0"/>
              <a:t>”</a:t>
            </a:r>
          </a:p>
          <a:p>
            <a:r>
              <a:rPr lang="en-IN" dirty="0"/>
              <a:t>3. To create </a:t>
            </a:r>
            <a:r>
              <a:rPr lang="en-IN" dirty="0" err="1"/>
              <a:t>Balazor</a:t>
            </a:r>
            <a:r>
              <a:rPr lang="en-IN" dirty="0"/>
              <a:t> Server project “</a:t>
            </a:r>
            <a:r>
              <a:rPr lang="en-US" dirty="0"/>
              <a:t>dotnet new </a:t>
            </a:r>
            <a:r>
              <a:rPr lang="en-US" dirty="0" err="1"/>
              <a:t>blazorserver</a:t>
            </a:r>
            <a:r>
              <a:rPr lang="en-US" dirty="0"/>
              <a:t> -o WebApplication1</a:t>
            </a:r>
            <a:r>
              <a:rPr lang="en-IN" dirty="0"/>
              <a:t>”</a:t>
            </a:r>
          </a:p>
          <a:p>
            <a:r>
              <a:rPr lang="en-IN" dirty="0"/>
              <a:t>4. To run this project “</a:t>
            </a:r>
            <a:r>
              <a:rPr lang="en-IN" sz="1200" b="0" i="0" kern="1200" dirty="0">
                <a:solidFill>
                  <a:schemeClr val="tx1"/>
                </a:solidFill>
                <a:effectLst/>
                <a:latin typeface="+mn-lt"/>
                <a:ea typeface="+mn-ea"/>
                <a:cs typeface="+mn-cs"/>
              </a:rPr>
              <a:t>dotnet run</a:t>
            </a:r>
            <a:r>
              <a:rPr lang="en-IN" dirty="0"/>
              <a:t>”</a:t>
            </a:r>
          </a:p>
          <a:p>
            <a:endParaRPr lang="en-IN" dirty="0"/>
          </a:p>
          <a:p>
            <a:endParaRPr lang="en-IN" dirty="0"/>
          </a:p>
        </p:txBody>
      </p:sp>
      <p:sp>
        <p:nvSpPr>
          <p:cNvPr id="4" name="Slide Number Placeholder 3"/>
          <p:cNvSpPr>
            <a:spLocks noGrp="1"/>
          </p:cNvSpPr>
          <p:nvPr>
            <p:ph type="sldNum" sz="quarter" idx="5"/>
          </p:nvPr>
        </p:nvSpPr>
        <p:spPr/>
        <p:txBody>
          <a:bodyPr/>
          <a:lstStyle/>
          <a:p>
            <a:fld id="{67049924-CFEB-46B6-BBA4-C157367301EE}" type="slidenum">
              <a:rPr lang="en-IN" smtClean="0"/>
              <a:t>15</a:t>
            </a:fld>
            <a:endParaRPr lang="en-IN"/>
          </a:p>
        </p:txBody>
      </p:sp>
    </p:spTree>
    <p:extLst>
      <p:ext uri="{BB962C8B-B14F-4D97-AF65-F5344CB8AC3E}">
        <p14:creationId xmlns:p14="http://schemas.microsoft.com/office/powerpoint/2010/main" val="3970225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D129E-5829-4279-A0FD-F08E7237F8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EED2C5-ED27-4837-8CCC-16FE4E719D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C49942C-C875-4F9C-8B7C-C26A8A6D5630}"/>
              </a:ext>
            </a:extLst>
          </p:cNvPr>
          <p:cNvSpPr>
            <a:spLocks noGrp="1"/>
          </p:cNvSpPr>
          <p:nvPr>
            <p:ph type="dt" sz="half" idx="10"/>
          </p:nvPr>
        </p:nvSpPr>
        <p:spPr/>
        <p:txBody>
          <a:bodyPr/>
          <a:lstStyle/>
          <a:p>
            <a:fld id="{8A018BDB-24D8-4020-BDF0-96AD2E6B1F15}" type="datetimeFigureOut">
              <a:rPr lang="en-US" smtClean="0"/>
              <a:t>9/27/2019</a:t>
            </a:fld>
            <a:endParaRPr lang="en-US"/>
          </a:p>
        </p:txBody>
      </p:sp>
      <p:sp>
        <p:nvSpPr>
          <p:cNvPr id="5" name="Footer Placeholder 4">
            <a:extLst>
              <a:ext uri="{FF2B5EF4-FFF2-40B4-BE49-F238E27FC236}">
                <a16:creationId xmlns:a16="http://schemas.microsoft.com/office/drawing/2014/main" id="{A2FC8965-1BED-48A9-8024-95BA028630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59A5B2-143A-4C86-B273-0ACDA730AE82}"/>
              </a:ext>
            </a:extLst>
          </p:cNvPr>
          <p:cNvSpPr>
            <a:spLocks noGrp="1"/>
          </p:cNvSpPr>
          <p:nvPr>
            <p:ph type="sldNum" sz="quarter" idx="12"/>
          </p:nvPr>
        </p:nvSpPr>
        <p:spPr/>
        <p:txBody>
          <a:bodyPr/>
          <a:lstStyle/>
          <a:p>
            <a:fld id="{CA25B8BF-5B20-49A9-9C84-24DCE9E8B626}" type="slidenum">
              <a:rPr lang="en-US" smtClean="0"/>
              <a:t>‹#›</a:t>
            </a:fld>
            <a:endParaRPr lang="en-US"/>
          </a:p>
        </p:txBody>
      </p:sp>
    </p:spTree>
    <p:extLst>
      <p:ext uri="{BB962C8B-B14F-4D97-AF65-F5344CB8AC3E}">
        <p14:creationId xmlns:p14="http://schemas.microsoft.com/office/powerpoint/2010/main" val="28161624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5B8DC-BF6F-408F-8DF0-DBD47687021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308A01-3E2D-4B16-8EDE-10D0804A3A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988752-D914-4791-B8FB-E57E7721A5E8}"/>
              </a:ext>
            </a:extLst>
          </p:cNvPr>
          <p:cNvSpPr>
            <a:spLocks noGrp="1"/>
          </p:cNvSpPr>
          <p:nvPr>
            <p:ph type="dt" sz="half" idx="10"/>
          </p:nvPr>
        </p:nvSpPr>
        <p:spPr/>
        <p:txBody>
          <a:bodyPr/>
          <a:lstStyle/>
          <a:p>
            <a:fld id="{8A018BDB-24D8-4020-BDF0-96AD2E6B1F15}" type="datetimeFigureOut">
              <a:rPr lang="en-US" smtClean="0"/>
              <a:t>9/27/2019</a:t>
            </a:fld>
            <a:endParaRPr lang="en-US"/>
          </a:p>
        </p:txBody>
      </p:sp>
      <p:sp>
        <p:nvSpPr>
          <p:cNvPr id="5" name="Footer Placeholder 4">
            <a:extLst>
              <a:ext uri="{FF2B5EF4-FFF2-40B4-BE49-F238E27FC236}">
                <a16:creationId xmlns:a16="http://schemas.microsoft.com/office/drawing/2014/main" id="{E83C8771-684D-4F3E-84E5-BDF691E4B9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19BE58-CF56-4E81-A1AD-40A53F8C74EE}"/>
              </a:ext>
            </a:extLst>
          </p:cNvPr>
          <p:cNvSpPr>
            <a:spLocks noGrp="1"/>
          </p:cNvSpPr>
          <p:nvPr>
            <p:ph type="sldNum" sz="quarter" idx="12"/>
          </p:nvPr>
        </p:nvSpPr>
        <p:spPr/>
        <p:txBody>
          <a:bodyPr/>
          <a:lstStyle/>
          <a:p>
            <a:fld id="{CA25B8BF-5B20-49A9-9C84-24DCE9E8B626}" type="slidenum">
              <a:rPr lang="en-US" smtClean="0"/>
              <a:t>‹#›</a:t>
            </a:fld>
            <a:endParaRPr lang="en-US"/>
          </a:p>
        </p:txBody>
      </p:sp>
    </p:spTree>
    <p:extLst>
      <p:ext uri="{BB962C8B-B14F-4D97-AF65-F5344CB8AC3E}">
        <p14:creationId xmlns:p14="http://schemas.microsoft.com/office/powerpoint/2010/main" val="7397475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D11ADB-9D01-45BF-A948-7422C67522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D0207A6-B176-4A0D-9932-A9DCFE3BE5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376875-1971-4A70-91FA-234320EB0F8A}"/>
              </a:ext>
            </a:extLst>
          </p:cNvPr>
          <p:cNvSpPr>
            <a:spLocks noGrp="1"/>
          </p:cNvSpPr>
          <p:nvPr>
            <p:ph type="dt" sz="half" idx="10"/>
          </p:nvPr>
        </p:nvSpPr>
        <p:spPr/>
        <p:txBody>
          <a:bodyPr/>
          <a:lstStyle/>
          <a:p>
            <a:fld id="{8A018BDB-24D8-4020-BDF0-96AD2E6B1F15}" type="datetimeFigureOut">
              <a:rPr lang="en-US" smtClean="0"/>
              <a:t>9/27/2019</a:t>
            </a:fld>
            <a:endParaRPr lang="en-US"/>
          </a:p>
        </p:txBody>
      </p:sp>
      <p:sp>
        <p:nvSpPr>
          <p:cNvPr id="5" name="Footer Placeholder 4">
            <a:extLst>
              <a:ext uri="{FF2B5EF4-FFF2-40B4-BE49-F238E27FC236}">
                <a16:creationId xmlns:a16="http://schemas.microsoft.com/office/drawing/2014/main" id="{5FE5DF05-4596-4211-A233-11521DBA47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B66DDF-EC21-4DB8-B16E-EF8D0824A480}"/>
              </a:ext>
            </a:extLst>
          </p:cNvPr>
          <p:cNvSpPr>
            <a:spLocks noGrp="1"/>
          </p:cNvSpPr>
          <p:nvPr>
            <p:ph type="sldNum" sz="quarter" idx="12"/>
          </p:nvPr>
        </p:nvSpPr>
        <p:spPr/>
        <p:txBody>
          <a:bodyPr/>
          <a:lstStyle/>
          <a:p>
            <a:fld id="{CA25B8BF-5B20-49A9-9C84-24DCE9E8B626}" type="slidenum">
              <a:rPr lang="en-US" smtClean="0"/>
              <a:t>‹#›</a:t>
            </a:fld>
            <a:endParaRPr lang="en-US"/>
          </a:p>
        </p:txBody>
      </p:sp>
    </p:spTree>
    <p:extLst>
      <p:ext uri="{BB962C8B-B14F-4D97-AF65-F5344CB8AC3E}">
        <p14:creationId xmlns:p14="http://schemas.microsoft.com/office/powerpoint/2010/main" val="3183089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10F66-B9D7-42D6-B4D8-1F6205BC73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E66955-5025-498D-9C14-753BCA6A54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146F05-0ED1-48D6-A0DC-BD4DE2763281}"/>
              </a:ext>
            </a:extLst>
          </p:cNvPr>
          <p:cNvSpPr>
            <a:spLocks noGrp="1"/>
          </p:cNvSpPr>
          <p:nvPr>
            <p:ph type="dt" sz="half" idx="10"/>
          </p:nvPr>
        </p:nvSpPr>
        <p:spPr/>
        <p:txBody>
          <a:bodyPr/>
          <a:lstStyle/>
          <a:p>
            <a:fld id="{8A018BDB-24D8-4020-BDF0-96AD2E6B1F15}" type="datetimeFigureOut">
              <a:rPr lang="en-US" smtClean="0"/>
              <a:t>9/27/2019</a:t>
            </a:fld>
            <a:endParaRPr lang="en-US"/>
          </a:p>
        </p:txBody>
      </p:sp>
      <p:sp>
        <p:nvSpPr>
          <p:cNvPr id="5" name="Footer Placeholder 4">
            <a:extLst>
              <a:ext uri="{FF2B5EF4-FFF2-40B4-BE49-F238E27FC236}">
                <a16:creationId xmlns:a16="http://schemas.microsoft.com/office/drawing/2014/main" id="{FD4ED858-3E05-4CCA-91D7-3313FE480B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25509F-DB1D-4A7D-BD95-BEC9E2AF7177}"/>
              </a:ext>
            </a:extLst>
          </p:cNvPr>
          <p:cNvSpPr>
            <a:spLocks noGrp="1"/>
          </p:cNvSpPr>
          <p:nvPr>
            <p:ph type="sldNum" sz="quarter" idx="12"/>
          </p:nvPr>
        </p:nvSpPr>
        <p:spPr/>
        <p:txBody>
          <a:bodyPr/>
          <a:lstStyle/>
          <a:p>
            <a:fld id="{CA25B8BF-5B20-49A9-9C84-24DCE9E8B626}" type="slidenum">
              <a:rPr lang="en-US" smtClean="0"/>
              <a:t>‹#›</a:t>
            </a:fld>
            <a:endParaRPr lang="en-US"/>
          </a:p>
        </p:txBody>
      </p:sp>
    </p:spTree>
    <p:extLst>
      <p:ext uri="{BB962C8B-B14F-4D97-AF65-F5344CB8AC3E}">
        <p14:creationId xmlns:p14="http://schemas.microsoft.com/office/powerpoint/2010/main" val="1531651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1B2EF-4DE8-4FE7-AEE7-CE361C86BE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9DFAF10-85BA-4E7A-A52C-14F82CD8EE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9EDF23-CBB0-4588-8637-60F4B26706FD}"/>
              </a:ext>
            </a:extLst>
          </p:cNvPr>
          <p:cNvSpPr>
            <a:spLocks noGrp="1"/>
          </p:cNvSpPr>
          <p:nvPr>
            <p:ph type="dt" sz="half" idx="10"/>
          </p:nvPr>
        </p:nvSpPr>
        <p:spPr/>
        <p:txBody>
          <a:bodyPr/>
          <a:lstStyle/>
          <a:p>
            <a:fld id="{8A018BDB-24D8-4020-BDF0-96AD2E6B1F15}" type="datetimeFigureOut">
              <a:rPr lang="en-US" smtClean="0"/>
              <a:t>9/27/2019</a:t>
            </a:fld>
            <a:endParaRPr lang="en-US"/>
          </a:p>
        </p:txBody>
      </p:sp>
      <p:sp>
        <p:nvSpPr>
          <p:cNvPr id="5" name="Footer Placeholder 4">
            <a:extLst>
              <a:ext uri="{FF2B5EF4-FFF2-40B4-BE49-F238E27FC236}">
                <a16:creationId xmlns:a16="http://schemas.microsoft.com/office/drawing/2014/main" id="{194F84DE-B764-4FBD-980D-79D4A7C5FC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FD5FD8-237C-4545-9924-191616AB6269}"/>
              </a:ext>
            </a:extLst>
          </p:cNvPr>
          <p:cNvSpPr>
            <a:spLocks noGrp="1"/>
          </p:cNvSpPr>
          <p:nvPr>
            <p:ph type="sldNum" sz="quarter" idx="12"/>
          </p:nvPr>
        </p:nvSpPr>
        <p:spPr/>
        <p:txBody>
          <a:bodyPr/>
          <a:lstStyle/>
          <a:p>
            <a:fld id="{CA25B8BF-5B20-49A9-9C84-24DCE9E8B626}" type="slidenum">
              <a:rPr lang="en-US" smtClean="0"/>
              <a:t>‹#›</a:t>
            </a:fld>
            <a:endParaRPr lang="en-US"/>
          </a:p>
        </p:txBody>
      </p:sp>
    </p:spTree>
    <p:extLst>
      <p:ext uri="{BB962C8B-B14F-4D97-AF65-F5344CB8AC3E}">
        <p14:creationId xmlns:p14="http://schemas.microsoft.com/office/powerpoint/2010/main" val="2414354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0BACC-3F30-45C8-98BC-D6F2020F04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D86E9B-4F4E-4D92-B726-77DDBBF8723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EC9D29-E160-4820-A017-6C54CC2336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9F7B96B-F4F4-4B58-BAFA-89B8A7B6A760}"/>
              </a:ext>
            </a:extLst>
          </p:cNvPr>
          <p:cNvSpPr>
            <a:spLocks noGrp="1"/>
          </p:cNvSpPr>
          <p:nvPr>
            <p:ph type="dt" sz="half" idx="10"/>
          </p:nvPr>
        </p:nvSpPr>
        <p:spPr/>
        <p:txBody>
          <a:bodyPr/>
          <a:lstStyle/>
          <a:p>
            <a:fld id="{8A018BDB-24D8-4020-BDF0-96AD2E6B1F15}" type="datetimeFigureOut">
              <a:rPr lang="en-US" smtClean="0"/>
              <a:t>9/27/2019</a:t>
            </a:fld>
            <a:endParaRPr lang="en-US"/>
          </a:p>
        </p:txBody>
      </p:sp>
      <p:sp>
        <p:nvSpPr>
          <p:cNvPr id="6" name="Footer Placeholder 5">
            <a:extLst>
              <a:ext uri="{FF2B5EF4-FFF2-40B4-BE49-F238E27FC236}">
                <a16:creationId xmlns:a16="http://schemas.microsoft.com/office/drawing/2014/main" id="{4D5CAB4A-087F-4479-BF0C-7D0B056F6F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D3D642-0725-496F-93EA-AC4FE5C5DC31}"/>
              </a:ext>
            </a:extLst>
          </p:cNvPr>
          <p:cNvSpPr>
            <a:spLocks noGrp="1"/>
          </p:cNvSpPr>
          <p:nvPr>
            <p:ph type="sldNum" sz="quarter" idx="12"/>
          </p:nvPr>
        </p:nvSpPr>
        <p:spPr/>
        <p:txBody>
          <a:bodyPr/>
          <a:lstStyle/>
          <a:p>
            <a:fld id="{CA25B8BF-5B20-49A9-9C84-24DCE9E8B626}" type="slidenum">
              <a:rPr lang="en-US" smtClean="0"/>
              <a:t>‹#›</a:t>
            </a:fld>
            <a:endParaRPr lang="en-US"/>
          </a:p>
        </p:txBody>
      </p:sp>
    </p:spTree>
    <p:extLst>
      <p:ext uri="{BB962C8B-B14F-4D97-AF65-F5344CB8AC3E}">
        <p14:creationId xmlns:p14="http://schemas.microsoft.com/office/powerpoint/2010/main" val="461261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38409-118B-42E8-9F56-ADFBF16847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1C35F5-CF74-458E-9945-0AD05442B0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A6A11F2-E64A-4B66-BBA2-CF9E90A589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97E7437-F61B-4F74-B8E9-BD8E6CED5F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1AC6CF2-A765-41F8-9875-DE2DAC70D7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EC7E2B1-95C7-4972-B739-516D38ED390F}"/>
              </a:ext>
            </a:extLst>
          </p:cNvPr>
          <p:cNvSpPr>
            <a:spLocks noGrp="1"/>
          </p:cNvSpPr>
          <p:nvPr>
            <p:ph type="dt" sz="half" idx="10"/>
          </p:nvPr>
        </p:nvSpPr>
        <p:spPr/>
        <p:txBody>
          <a:bodyPr/>
          <a:lstStyle/>
          <a:p>
            <a:fld id="{8A018BDB-24D8-4020-BDF0-96AD2E6B1F15}" type="datetimeFigureOut">
              <a:rPr lang="en-US" smtClean="0"/>
              <a:t>9/27/2019</a:t>
            </a:fld>
            <a:endParaRPr lang="en-US"/>
          </a:p>
        </p:txBody>
      </p:sp>
      <p:sp>
        <p:nvSpPr>
          <p:cNvPr id="8" name="Footer Placeholder 7">
            <a:extLst>
              <a:ext uri="{FF2B5EF4-FFF2-40B4-BE49-F238E27FC236}">
                <a16:creationId xmlns:a16="http://schemas.microsoft.com/office/drawing/2014/main" id="{7FC7E445-07A5-4671-9F29-46541DC85E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D92D49-0E21-4C3F-89C3-E6B6D01C0C6C}"/>
              </a:ext>
            </a:extLst>
          </p:cNvPr>
          <p:cNvSpPr>
            <a:spLocks noGrp="1"/>
          </p:cNvSpPr>
          <p:nvPr>
            <p:ph type="sldNum" sz="quarter" idx="12"/>
          </p:nvPr>
        </p:nvSpPr>
        <p:spPr/>
        <p:txBody>
          <a:bodyPr/>
          <a:lstStyle/>
          <a:p>
            <a:fld id="{CA25B8BF-5B20-49A9-9C84-24DCE9E8B626}" type="slidenum">
              <a:rPr lang="en-US" smtClean="0"/>
              <a:t>‹#›</a:t>
            </a:fld>
            <a:endParaRPr lang="en-US"/>
          </a:p>
        </p:txBody>
      </p:sp>
    </p:spTree>
    <p:extLst>
      <p:ext uri="{BB962C8B-B14F-4D97-AF65-F5344CB8AC3E}">
        <p14:creationId xmlns:p14="http://schemas.microsoft.com/office/powerpoint/2010/main" val="386233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8B625-EDB6-4505-A52A-AC4769FC740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079334-C75A-414B-BCF4-CC8B26C1C3D8}"/>
              </a:ext>
            </a:extLst>
          </p:cNvPr>
          <p:cNvSpPr>
            <a:spLocks noGrp="1"/>
          </p:cNvSpPr>
          <p:nvPr>
            <p:ph type="dt" sz="half" idx="10"/>
          </p:nvPr>
        </p:nvSpPr>
        <p:spPr/>
        <p:txBody>
          <a:bodyPr/>
          <a:lstStyle/>
          <a:p>
            <a:fld id="{8A018BDB-24D8-4020-BDF0-96AD2E6B1F15}" type="datetimeFigureOut">
              <a:rPr lang="en-US" smtClean="0"/>
              <a:t>9/27/2019</a:t>
            </a:fld>
            <a:endParaRPr lang="en-US"/>
          </a:p>
        </p:txBody>
      </p:sp>
      <p:sp>
        <p:nvSpPr>
          <p:cNvPr id="4" name="Footer Placeholder 3">
            <a:extLst>
              <a:ext uri="{FF2B5EF4-FFF2-40B4-BE49-F238E27FC236}">
                <a16:creationId xmlns:a16="http://schemas.microsoft.com/office/drawing/2014/main" id="{BAA30381-992F-430E-AB28-CD5EDE9BB57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22BE7D-8EB0-4C97-B964-D22ACAE14424}"/>
              </a:ext>
            </a:extLst>
          </p:cNvPr>
          <p:cNvSpPr>
            <a:spLocks noGrp="1"/>
          </p:cNvSpPr>
          <p:nvPr>
            <p:ph type="sldNum" sz="quarter" idx="12"/>
          </p:nvPr>
        </p:nvSpPr>
        <p:spPr/>
        <p:txBody>
          <a:bodyPr/>
          <a:lstStyle/>
          <a:p>
            <a:fld id="{CA25B8BF-5B20-49A9-9C84-24DCE9E8B626}" type="slidenum">
              <a:rPr lang="en-US" smtClean="0"/>
              <a:t>‹#›</a:t>
            </a:fld>
            <a:endParaRPr lang="en-US"/>
          </a:p>
        </p:txBody>
      </p:sp>
    </p:spTree>
    <p:extLst>
      <p:ext uri="{BB962C8B-B14F-4D97-AF65-F5344CB8AC3E}">
        <p14:creationId xmlns:p14="http://schemas.microsoft.com/office/powerpoint/2010/main" val="335741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8F7479-58F8-4EE4-965B-3775DB5C4CD1}"/>
              </a:ext>
            </a:extLst>
          </p:cNvPr>
          <p:cNvSpPr>
            <a:spLocks noGrp="1"/>
          </p:cNvSpPr>
          <p:nvPr>
            <p:ph type="dt" sz="half" idx="10"/>
          </p:nvPr>
        </p:nvSpPr>
        <p:spPr/>
        <p:txBody>
          <a:bodyPr/>
          <a:lstStyle/>
          <a:p>
            <a:fld id="{8A018BDB-24D8-4020-BDF0-96AD2E6B1F15}" type="datetimeFigureOut">
              <a:rPr lang="en-US" smtClean="0"/>
              <a:t>9/27/2019</a:t>
            </a:fld>
            <a:endParaRPr lang="en-US"/>
          </a:p>
        </p:txBody>
      </p:sp>
      <p:sp>
        <p:nvSpPr>
          <p:cNvPr id="3" name="Footer Placeholder 2">
            <a:extLst>
              <a:ext uri="{FF2B5EF4-FFF2-40B4-BE49-F238E27FC236}">
                <a16:creationId xmlns:a16="http://schemas.microsoft.com/office/drawing/2014/main" id="{330BDF99-10D7-461D-8FF2-63847D9A2F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C03175F-5955-45B7-AD0A-7DCBD6A714F2}"/>
              </a:ext>
            </a:extLst>
          </p:cNvPr>
          <p:cNvSpPr>
            <a:spLocks noGrp="1"/>
          </p:cNvSpPr>
          <p:nvPr>
            <p:ph type="sldNum" sz="quarter" idx="12"/>
          </p:nvPr>
        </p:nvSpPr>
        <p:spPr/>
        <p:txBody>
          <a:bodyPr/>
          <a:lstStyle/>
          <a:p>
            <a:fld id="{CA25B8BF-5B20-49A9-9C84-24DCE9E8B626}" type="slidenum">
              <a:rPr lang="en-US" smtClean="0"/>
              <a:t>‹#›</a:t>
            </a:fld>
            <a:endParaRPr lang="en-US"/>
          </a:p>
        </p:txBody>
      </p:sp>
    </p:spTree>
    <p:extLst>
      <p:ext uri="{BB962C8B-B14F-4D97-AF65-F5344CB8AC3E}">
        <p14:creationId xmlns:p14="http://schemas.microsoft.com/office/powerpoint/2010/main" val="42691514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84EFA-E712-408E-A834-BD1B43A754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29CC4B9-9D3C-4311-BE15-5BBEB3FE22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239FF8-36CD-4591-AD5A-1051946EAD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71F65C-392F-4417-B13E-527AAFE10348}"/>
              </a:ext>
            </a:extLst>
          </p:cNvPr>
          <p:cNvSpPr>
            <a:spLocks noGrp="1"/>
          </p:cNvSpPr>
          <p:nvPr>
            <p:ph type="dt" sz="half" idx="10"/>
          </p:nvPr>
        </p:nvSpPr>
        <p:spPr/>
        <p:txBody>
          <a:bodyPr/>
          <a:lstStyle/>
          <a:p>
            <a:fld id="{8A018BDB-24D8-4020-BDF0-96AD2E6B1F15}" type="datetimeFigureOut">
              <a:rPr lang="en-US" smtClean="0"/>
              <a:t>9/27/2019</a:t>
            </a:fld>
            <a:endParaRPr lang="en-US"/>
          </a:p>
        </p:txBody>
      </p:sp>
      <p:sp>
        <p:nvSpPr>
          <p:cNvPr id="6" name="Footer Placeholder 5">
            <a:extLst>
              <a:ext uri="{FF2B5EF4-FFF2-40B4-BE49-F238E27FC236}">
                <a16:creationId xmlns:a16="http://schemas.microsoft.com/office/drawing/2014/main" id="{92126791-079B-4558-B57F-1F5E709566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0C34CA-6442-4FED-9D08-43D4D5298F3E}"/>
              </a:ext>
            </a:extLst>
          </p:cNvPr>
          <p:cNvSpPr>
            <a:spLocks noGrp="1"/>
          </p:cNvSpPr>
          <p:nvPr>
            <p:ph type="sldNum" sz="quarter" idx="12"/>
          </p:nvPr>
        </p:nvSpPr>
        <p:spPr/>
        <p:txBody>
          <a:bodyPr/>
          <a:lstStyle/>
          <a:p>
            <a:fld id="{CA25B8BF-5B20-49A9-9C84-24DCE9E8B626}" type="slidenum">
              <a:rPr lang="en-US" smtClean="0"/>
              <a:t>‹#›</a:t>
            </a:fld>
            <a:endParaRPr lang="en-US"/>
          </a:p>
        </p:txBody>
      </p:sp>
    </p:spTree>
    <p:extLst>
      <p:ext uri="{BB962C8B-B14F-4D97-AF65-F5344CB8AC3E}">
        <p14:creationId xmlns:p14="http://schemas.microsoft.com/office/powerpoint/2010/main" val="1543480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2EC04-F95E-42C4-B1F8-CC9D6484E6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F70C4E-D6B9-45D4-9B0C-EC0B6D7FAE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75ABBB-20A0-4161-AC65-B784E0DB17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732077-7E40-4653-A046-495E9B6092C2}"/>
              </a:ext>
            </a:extLst>
          </p:cNvPr>
          <p:cNvSpPr>
            <a:spLocks noGrp="1"/>
          </p:cNvSpPr>
          <p:nvPr>
            <p:ph type="dt" sz="half" idx="10"/>
          </p:nvPr>
        </p:nvSpPr>
        <p:spPr/>
        <p:txBody>
          <a:bodyPr/>
          <a:lstStyle/>
          <a:p>
            <a:fld id="{8A018BDB-24D8-4020-BDF0-96AD2E6B1F15}" type="datetimeFigureOut">
              <a:rPr lang="en-US" smtClean="0"/>
              <a:t>9/27/2019</a:t>
            </a:fld>
            <a:endParaRPr lang="en-US"/>
          </a:p>
        </p:txBody>
      </p:sp>
      <p:sp>
        <p:nvSpPr>
          <p:cNvPr id="6" name="Footer Placeholder 5">
            <a:extLst>
              <a:ext uri="{FF2B5EF4-FFF2-40B4-BE49-F238E27FC236}">
                <a16:creationId xmlns:a16="http://schemas.microsoft.com/office/drawing/2014/main" id="{A4DB8A5F-546B-4747-8C29-2C1AD62545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11B52F-D932-4EF6-9E2A-078C226DB035}"/>
              </a:ext>
            </a:extLst>
          </p:cNvPr>
          <p:cNvSpPr>
            <a:spLocks noGrp="1"/>
          </p:cNvSpPr>
          <p:nvPr>
            <p:ph type="sldNum" sz="quarter" idx="12"/>
          </p:nvPr>
        </p:nvSpPr>
        <p:spPr/>
        <p:txBody>
          <a:bodyPr/>
          <a:lstStyle/>
          <a:p>
            <a:fld id="{CA25B8BF-5B20-49A9-9C84-24DCE9E8B626}" type="slidenum">
              <a:rPr lang="en-US" smtClean="0"/>
              <a:t>‹#›</a:t>
            </a:fld>
            <a:endParaRPr lang="en-US"/>
          </a:p>
        </p:txBody>
      </p:sp>
    </p:spTree>
    <p:extLst>
      <p:ext uri="{BB962C8B-B14F-4D97-AF65-F5344CB8AC3E}">
        <p14:creationId xmlns:p14="http://schemas.microsoft.com/office/powerpoint/2010/main" val="2804347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F5184C-C897-428B-A5A5-0A1ED35DBB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272EE61-C95B-4C68-B4F8-BB7A723DC4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ED51C1-4806-4D68-84A1-42A9FC766D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018BDB-24D8-4020-BDF0-96AD2E6B1F15}" type="datetimeFigureOut">
              <a:rPr lang="en-US" smtClean="0"/>
              <a:t>9/27/2019</a:t>
            </a:fld>
            <a:endParaRPr lang="en-US"/>
          </a:p>
        </p:txBody>
      </p:sp>
      <p:sp>
        <p:nvSpPr>
          <p:cNvPr id="5" name="Footer Placeholder 4">
            <a:extLst>
              <a:ext uri="{FF2B5EF4-FFF2-40B4-BE49-F238E27FC236}">
                <a16:creationId xmlns:a16="http://schemas.microsoft.com/office/drawing/2014/main" id="{C5FA7BF7-0FE1-43F4-A19D-2AA9B53B36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BBD0A97-0508-4F8C-86A6-3EA8F90C97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25B8BF-5B20-49A9-9C84-24DCE9E8B626}" type="slidenum">
              <a:rPr lang="en-US" smtClean="0"/>
              <a:t>‹#›</a:t>
            </a:fld>
            <a:endParaRPr lang="en-US"/>
          </a:p>
        </p:txBody>
      </p:sp>
    </p:spTree>
    <p:extLst>
      <p:ext uri="{BB962C8B-B14F-4D97-AF65-F5344CB8AC3E}">
        <p14:creationId xmlns:p14="http://schemas.microsoft.com/office/powerpoint/2010/main" val="4176256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itorian/awesome-blazor"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svg"/></Relationships>
</file>

<file path=ppt/slides/_rels/slide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25719D-6ECF-4A26-AECD-76F943A806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6920891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11005C-58ED-4A37-8BB5-32C501F1C8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753424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B810CA-FC15-4204-BE33-0E07F023D1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668728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544BF5-0017-4910-9E17-F75329789D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547386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361C4355-242F-4E48-B182-13B27A79C26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78280" y="1615440"/>
            <a:ext cx="8503920" cy="4011283"/>
          </a:xfrm>
          <a:prstGeom prst="rect">
            <a:avLst/>
          </a:prstGeom>
        </p:spPr>
      </p:pic>
      <p:pic>
        <p:nvPicPr>
          <p:cNvPr id="2050" name="Picture 2">
            <a:extLst>
              <a:ext uri="{FF2B5EF4-FFF2-40B4-BE49-F238E27FC236}">
                <a16:creationId xmlns:a16="http://schemas.microsoft.com/office/drawing/2014/main" id="{D2881A86-148F-4D83-BB73-9468E8C4B7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87440" y="5265420"/>
            <a:ext cx="1150620" cy="115062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BF3E563F-12CD-4780-92E9-3843265746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28110" y="734683"/>
            <a:ext cx="1150620" cy="115062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F8DA7858-DECF-43BA-A2BA-8B35DFF04823}"/>
              </a:ext>
            </a:extLst>
          </p:cNvPr>
          <p:cNvSpPr/>
          <p:nvPr/>
        </p:nvSpPr>
        <p:spPr>
          <a:xfrm>
            <a:off x="485436" y="894494"/>
            <a:ext cx="3223767" cy="738664"/>
          </a:xfrm>
          <a:prstGeom prst="rect">
            <a:avLst/>
          </a:prstGeom>
        </p:spPr>
        <p:txBody>
          <a:bodyPr wrap="none">
            <a:spAutoFit/>
          </a:bodyPr>
          <a:lstStyle/>
          <a:p>
            <a:pPr algn="ctr"/>
            <a:r>
              <a:rPr lang="en-US" sz="2800" dirty="0">
                <a:solidFill>
                  <a:schemeClr val="bg1"/>
                </a:solidFill>
                <a:latin typeface="-apple-system"/>
              </a:rPr>
              <a:t>Blazor WebAssembly</a:t>
            </a:r>
          </a:p>
          <a:p>
            <a:pPr algn="ctr"/>
            <a:r>
              <a:rPr lang="en-US" sz="1400" dirty="0">
                <a:solidFill>
                  <a:schemeClr val="bg1"/>
                </a:solidFill>
                <a:latin typeface="-apple-system"/>
              </a:rPr>
              <a:t>when WebAssembly running on browser</a:t>
            </a:r>
            <a:endParaRPr lang="en-IN" sz="1200" dirty="0"/>
          </a:p>
        </p:txBody>
      </p:sp>
      <p:sp>
        <p:nvSpPr>
          <p:cNvPr id="8" name="Rectangle 7">
            <a:extLst>
              <a:ext uri="{FF2B5EF4-FFF2-40B4-BE49-F238E27FC236}">
                <a16:creationId xmlns:a16="http://schemas.microsoft.com/office/drawing/2014/main" id="{1D6AA771-A349-401E-ADA4-3737FFFEEA78}"/>
              </a:ext>
            </a:extLst>
          </p:cNvPr>
          <p:cNvSpPr/>
          <p:nvPr/>
        </p:nvSpPr>
        <p:spPr>
          <a:xfrm>
            <a:off x="7482354" y="5363676"/>
            <a:ext cx="3330426" cy="954107"/>
          </a:xfrm>
          <a:prstGeom prst="rect">
            <a:avLst/>
          </a:prstGeom>
        </p:spPr>
        <p:txBody>
          <a:bodyPr wrap="square">
            <a:spAutoFit/>
          </a:bodyPr>
          <a:lstStyle/>
          <a:p>
            <a:r>
              <a:rPr lang="en-US" sz="2800" dirty="0">
                <a:solidFill>
                  <a:schemeClr val="bg1"/>
                </a:solidFill>
                <a:latin typeface="-apple-system"/>
              </a:rPr>
              <a:t>Blazor Server</a:t>
            </a:r>
          </a:p>
          <a:p>
            <a:r>
              <a:rPr lang="en-US" sz="1400" dirty="0">
                <a:solidFill>
                  <a:schemeClr val="bg1"/>
                </a:solidFill>
                <a:latin typeface="-apple-system"/>
              </a:rPr>
              <a:t>when WebAssembly running on server</a:t>
            </a:r>
          </a:p>
          <a:p>
            <a:r>
              <a:rPr lang="en-US" sz="1400" dirty="0">
                <a:solidFill>
                  <a:schemeClr val="bg1"/>
                </a:solidFill>
                <a:latin typeface="-apple-system"/>
              </a:rPr>
              <a:t>through </a:t>
            </a:r>
            <a:r>
              <a:rPr lang="en-US" sz="1400" dirty="0" err="1">
                <a:solidFill>
                  <a:schemeClr val="bg1"/>
                </a:solidFill>
                <a:latin typeface="-apple-system"/>
              </a:rPr>
              <a:t>SignalR</a:t>
            </a:r>
            <a:r>
              <a:rPr lang="en-US" sz="1400" dirty="0">
                <a:solidFill>
                  <a:schemeClr val="bg1"/>
                </a:solidFill>
                <a:latin typeface="-apple-system"/>
              </a:rPr>
              <a:t> Hub</a:t>
            </a:r>
            <a:endParaRPr lang="en-IN" sz="1200" dirty="0"/>
          </a:p>
        </p:txBody>
      </p:sp>
    </p:spTree>
    <p:extLst>
      <p:ext uri="{BB962C8B-B14F-4D97-AF65-F5344CB8AC3E}">
        <p14:creationId xmlns:p14="http://schemas.microsoft.com/office/powerpoint/2010/main" val="1469982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D3C851-DEE3-4F1A-BE60-262849D2D89F}"/>
              </a:ext>
            </a:extLst>
          </p:cNvPr>
          <p:cNvPicPr>
            <a:picLocks noChangeAspect="1"/>
          </p:cNvPicPr>
          <p:nvPr/>
        </p:nvPicPr>
        <p:blipFill>
          <a:blip r:embed="rId2"/>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1C5F956E-CC80-4B4B-9CC3-DE421D6B800C}"/>
              </a:ext>
            </a:extLst>
          </p:cNvPr>
          <p:cNvSpPr/>
          <p:nvPr/>
        </p:nvSpPr>
        <p:spPr>
          <a:xfrm>
            <a:off x="2653556" y="603875"/>
            <a:ext cx="2096343" cy="307777"/>
          </a:xfrm>
          <a:prstGeom prst="rect">
            <a:avLst/>
          </a:prstGeom>
        </p:spPr>
        <p:txBody>
          <a:bodyPr wrap="none">
            <a:spAutoFit/>
          </a:bodyPr>
          <a:lstStyle/>
          <a:p>
            <a:r>
              <a:rPr lang="en-US" sz="1400" dirty="0">
                <a:solidFill>
                  <a:schemeClr val="bg1"/>
                </a:solidFill>
                <a:latin typeface="-apple-system"/>
              </a:rPr>
              <a:t>Released with .NET Core 3</a:t>
            </a:r>
            <a:endParaRPr lang="en-IN" sz="1400" dirty="0"/>
          </a:p>
        </p:txBody>
      </p:sp>
      <p:sp>
        <p:nvSpPr>
          <p:cNvPr id="9" name="Rectangle 8">
            <a:extLst>
              <a:ext uri="{FF2B5EF4-FFF2-40B4-BE49-F238E27FC236}">
                <a16:creationId xmlns:a16="http://schemas.microsoft.com/office/drawing/2014/main" id="{C924DC15-9A06-4FA2-A1C6-F55E8DBBDCFE}"/>
              </a:ext>
            </a:extLst>
          </p:cNvPr>
          <p:cNvSpPr/>
          <p:nvPr/>
        </p:nvSpPr>
        <p:spPr>
          <a:xfrm>
            <a:off x="2960068" y="2019997"/>
            <a:ext cx="3248646" cy="307777"/>
          </a:xfrm>
          <a:prstGeom prst="rect">
            <a:avLst/>
          </a:prstGeom>
        </p:spPr>
        <p:txBody>
          <a:bodyPr wrap="none">
            <a:spAutoFit/>
          </a:bodyPr>
          <a:lstStyle/>
          <a:p>
            <a:r>
              <a:rPr lang="en-US" sz="1400" dirty="0">
                <a:solidFill>
                  <a:schemeClr val="bg1"/>
                </a:solidFill>
                <a:latin typeface="-apple-system"/>
              </a:rPr>
              <a:t>In Preview (expected release March 2020)</a:t>
            </a:r>
            <a:endParaRPr lang="en-IN" sz="1400" dirty="0"/>
          </a:p>
        </p:txBody>
      </p:sp>
      <p:sp>
        <p:nvSpPr>
          <p:cNvPr id="10" name="Rectangle 9">
            <a:extLst>
              <a:ext uri="{FF2B5EF4-FFF2-40B4-BE49-F238E27FC236}">
                <a16:creationId xmlns:a16="http://schemas.microsoft.com/office/drawing/2014/main" id="{9BF99487-1CDE-4A47-BC7C-0E3BE8770C36}"/>
              </a:ext>
            </a:extLst>
          </p:cNvPr>
          <p:cNvSpPr/>
          <p:nvPr/>
        </p:nvSpPr>
        <p:spPr>
          <a:xfrm>
            <a:off x="3359048" y="3577048"/>
            <a:ext cx="1579407" cy="307777"/>
          </a:xfrm>
          <a:prstGeom prst="rect">
            <a:avLst/>
          </a:prstGeom>
        </p:spPr>
        <p:txBody>
          <a:bodyPr wrap="none">
            <a:spAutoFit/>
          </a:bodyPr>
          <a:lstStyle/>
          <a:p>
            <a:r>
              <a:rPr lang="en-US" sz="1400" dirty="0">
                <a:solidFill>
                  <a:schemeClr val="bg1"/>
                </a:solidFill>
                <a:latin typeface="-apple-system"/>
              </a:rPr>
              <a:t>Experimental stage</a:t>
            </a:r>
            <a:endParaRPr lang="en-IN" sz="1400" dirty="0"/>
          </a:p>
        </p:txBody>
      </p:sp>
      <p:sp>
        <p:nvSpPr>
          <p:cNvPr id="11" name="Rectangle 10">
            <a:extLst>
              <a:ext uri="{FF2B5EF4-FFF2-40B4-BE49-F238E27FC236}">
                <a16:creationId xmlns:a16="http://schemas.microsoft.com/office/drawing/2014/main" id="{A22EBE7F-1D4E-4C8D-8FF1-73A3086E6398}"/>
              </a:ext>
            </a:extLst>
          </p:cNvPr>
          <p:cNvSpPr/>
          <p:nvPr/>
        </p:nvSpPr>
        <p:spPr>
          <a:xfrm>
            <a:off x="3701727" y="4980210"/>
            <a:ext cx="1579407" cy="307777"/>
          </a:xfrm>
          <a:prstGeom prst="rect">
            <a:avLst/>
          </a:prstGeom>
        </p:spPr>
        <p:txBody>
          <a:bodyPr wrap="none">
            <a:spAutoFit/>
          </a:bodyPr>
          <a:lstStyle/>
          <a:p>
            <a:r>
              <a:rPr lang="en-US" sz="1400" dirty="0">
                <a:solidFill>
                  <a:schemeClr val="bg1"/>
                </a:solidFill>
                <a:latin typeface="-apple-system"/>
              </a:rPr>
              <a:t>Experimental stage</a:t>
            </a:r>
            <a:endParaRPr lang="en-IN" sz="1400" dirty="0"/>
          </a:p>
        </p:txBody>
      </p:sp>
      <p:sp>
        <p:nvSpPr>
          <p:cNvPr id="12" name="Rectangle 11">
            <a:extLst>
              <a:ext uri="{FF2B5EF4-FFF2-40B4-BE49-F238E27FC236}">
                <a16:creationId xmlns:a16="http://schemas.microsoft.com/office/drawing/2014/main" id="{A3C2B214-2E82-4926-B9F8-56C591773458}"/>
              </a:ext>
            </a:extLst>
          </p:cNvPr>
          <p:cNvSpPr/>
          <p:nvPr/>
        </p:nvSpPr>
        <p:spPr>
          <a:xfrm>
            <a:off x="3960195" y="6229483"/>
            <a:ext cx="1579407" cy="307777"/>
          </a:xfrm>
          <a:prstGeom prst="rect">
            <a:avLst/>
          </a:prstGeom>
        </p:spPr>
        <p:txBody>
          <a:bodyPr wrap="none">
            <a:spAutoFit/>
          </a:bodyPr>
          <a:lstStyle/>
          <a:p>
            <a:r>
              <a:rPr lang="en-US" sz="1400" dirty="0">
                <a:solidFill>
                  <a:schemeClr val="bg1"/>
                </a:solidFill>
                <a:latin typeface="-apple-system"/>
              </a:rPr>
              <a:t>Experimental stage</a:t>
            </a:r>
            <a:endParaRPr lang="en-IN" sz="1400" dirty="0"/>
          </a:p>
        </p:txBody>
      </p:sp>
    </p:spTree>
    <p:extLst>
      <p:ext uri="{BB962C8B-B14F-4D97-AF65-F5344CB8AC3E}">
        <p14:creationId xmlns:p14="http://schemas.microsoft.com/office/powerpoint/2010/main" val="39498814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517AE9-902F-4A06-AF60-6D89270B9A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43958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8DB052-E27F-4863-96F0-4C68249B44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3285568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02EA186-1B32-4205-8E9F-2BBC10C5B2D5}"/>
              </a:ext>
            </a:extLst>
          </p:cNvPr>
          <p:cNvSpPr/>
          <p:nvPr/>
        </p:nvSpPr>
        <p:spPr>
          <a:xfrm>
            <a:off x="1583876" y="2721114"/>
            <a:ext cx="9319987" cy="707886"/>
          </a:xfrm>
          <a:prstGeom prst="rect">
            <a:avLst/>
          </a:prstGeom>
        </p:spPr>
        <p:txBody>
          <a:bodyPr wrap="none">
            <a:spAutoFit/>
          </a:bodyPr>
          <a:lstStyle/>
          <a:p>
            <a:r>
              <a:rPr lang="en-US" sz="4000" dirty="0">
                <a:hlinkClick r:id="rId2"/>
              </a:rPr>
              <a:t>https://github.com/itorian/awesome-blazor</a:t>
            </a:r>
            <a:endParaRPr lang="en-US" sz="4000" dirty="0"/>
          </a:p>
        </p:txBody>
      </p:sp>
    </p:spTree>
    <p:extLst>
      <p:ext uri="{BB962C8B-B14F-4D97-AF65-F5344CB8AC3E}">
        <p14:creationId xmlns:p14="http://schemas.microsoft.com/office/powerpoint/2010/main" val="86792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CCD6EA-E6EB-4821-8BC8-828C092BEA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962608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E4B4DC-FBD6-4E3C-9541-510F12C787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068964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5420F1-A5E2-4B60-A325-0ADEA56DF4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606258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8D6169-F216-4898-B3ED-554B46075220}"/>
              </a:ext>
            </a:extLst>
          </p:cNvPr>
          <p:cNvSpPr/>
          <p:nvPr/>
        </p:nvSpPr>
        <p:spPr>
          <a:xfrm>
            <a:off x="1069063" y="2351782"/>
            <a:ext cx="10053874" cy="2123658"/>
          </a:xfrm>
          <a:prstGeom prst="rect">
            <a:avLst/>
          </a:prstGeom>
        </p:spPr>
        <p:txBody>
          <a:bodyPr wrap="square">
            <a:spAutoFit/>
          </a:bodyPr>
          <a:lstStyle/>
          <a:p>
            <a:pPr algn="ctr"/>
            <a:r>
              <a:rPr lang="en-US" sz="4400" dirty="0">
                <a:solidFill>
                  <a:schemeClr val="bg1"/>
                </a:solidFill>
                <a:latin typeface="-apple-system"/>
              </a:rPr>
              <a:t>Blazor is a .NET web UI framework which uses C#, Razor and HTML and runs in the browser with WebAssembly.</a:t>
            </a:r>
            <a:endParaRPr lang="en-IN" sz="4400" dirty="0">
              <a:solidFill>
                <a:schemeClr val="bg1"/>
              </a:solidFill>
            </a:endParaRPr>
          </a:p>
        </p:txBody>
      </p:sp>
    </p:spTree>
    <p:extLst>
      <p:ext uri="{BB962C8B-B14F-4D97-AF65-F5344CB8AC3E}">
        <p14:creationId xmlns:p14="http://schemas.microsoft.com/office/powerpoint/2010/main" val="1961523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130EBA-1D4E-4CEE-A5B0-0A7EC36B70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5706746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1BAB7E-F2F8-48DD-BB0C-8CD5E5FFAC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40906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DE1E707-FC2F-46B1-93DB-35A4C89854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Graphic 5">
            <a:extLst>
              <a:ext uri="{FF2B5EF4-FFF2-40B4-BE49-F238E27FC236}">
                <a16:creationId xmlns:a16="http://schemas.microsoft.com/office/drawing/2014/main" id="{AB77D0A9-6D95-4B94-A0E9-30DC720E86B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87277" y="3657420"/>
            <a:ext cx="2447772" cy="1154610"/>
          </a:xfrm>
          <a:prstGeom prst="rect">
            <a:avLst/>
          </a:prstGeom>
        </p:spPr>
      </p:pic>
    </p:spTree>
    <p:extLst>
      <p:ext uri="{BB962C8B-B14F-4D97-AF65-F5344CB8AC3E}">
        <p14:creationId xmlns:p14="http://schemas.microsoft.com/office/powerpoint/2010/main" val="31223991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AB77D0A9-6D95-4B94-A0E9-30DC720E86B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41156" y="1382850"/>
            <a:ext cx="8723753" cy="4114980"/>
          </a:xfrm>
          <a:prstGeom prst="rect">
            <a:avLst/>
          </a:prstGeom>
        </p:spPr>
      </p:pic>
    </p:spTree>
    <p:extLst>
      <p:ext uri="{BB962C8B-B14F-4D97-AF65-F5344CB8AC3E}">
        <p14:creationId xmlns:p14="http://schemas.microsoft.com/office/powerpoint/2010/main" val="2824730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TotalTime>
  <Words>322</Words>
  <Application>Microsoft Office PowerPoint</Application>
  <PresentationFormat>Widescreen</PresentationFormat>
  <Paragraphs>27</Paragraphs>
  <Slides>17</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-apple-system</vt: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Abhimanyu K Vatsa</dc:creator>
  <cp:lastModifiedBy>Abhimanyu K Vatsa</cp:lastModifiedBy>
  <cp:revision>26</cp:revision>
  <dcterms:created xsi:type="dcterms:W3CDTF">2019-09-25T16:38:40Z</dcterms:created>
  <dcterms:modified xsi:type="dcterms:W3CDTF">2019-09-27T18:22:50Z</dcterms:modified>
</cp:coreProperties>
</file>

<file path=docProps/thumbnail.jpeg>
</file>